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1" r:id="rId2"/>
    <p:sldId id="256" r:id="rId3"/>
    <p:sldId id="257" r:id="rId4"/>
    <p:sldId id="260" r:id="rId5"/>
    <p:sldId id="258" r:id="rId6"/>
    <p:sldId id="262" r:id="rId7"/>
    <p:sldId id="259" r:id="rId8"/>
    <p:sldId id="263" r:id="rId9"/>
    <p:sldId id="264" r:id="rId10"/>
    <p:sldId id="265" r:id="rId11"/>
    <p:sldId id="266" r:id="rId12"/>
    <p:sldId id="270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7EEF36-2999-4DE2-9970-C3EF3B77E54A}" v="32" dt="2024-01-03T15:14:15.0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8" autoAdjust="0"/>
    <p:restoredTop sz="82004" autoAdjust="0"/>
  </p:normalViewPr>
  <p:slideViewPr>
    <p:cSldViewPr snapToGrid="0">
      <p:cViewPr varScale="1">
        <p:scale>
          <a:sx n="60" d="100"/>
          <a:sy n="60" d="100"/>
        </p:scale>
        <p:origin x="11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w, Alex (MNRF)" userId="e3cb70d1-8fdf-4134-a250-674ff13e4304" providerId="ADAL" clId="{297EEF36-2999-4DE2-9970-C3EF3B77E54A}"/>
    <pc:docChg chg="custSel addSld modSld sldOrd">
      <pc:chgData name="Row, Alex (MNRF)" userId="e3cb70d1-8fdf-4134-a250-674ff13e4304" providerId="ADAL" clId="{297EEF36-2999-4DE2-9970-C3EF3B77E54A}" dt="2024-01-03T15:14:35.907" v="692" actId="14100"/>
      <pc:docMkLst>
        <pc:docMk/>
      </pc:docMkLst>
      <pc:sldChg chg="addSp delSp modSp new mod">
        <pc:chgData name="Row, Alex (MNRF)" userId="e3cb70d1-8fdf-4134-a250-674ff13e4304" providerId="ADAL" clId="{297EEF36-2999-4DE2-9970-C3EF3B77E54A}" dt="2023-12-20T20:42:58.284" v="207" actId="1076"/>
        <pc:sldMkLst>
          <pc:docMk/>
          <pc:sldMk cId="2568196068" sldId="263"/>
        </pc:sldMkLst>
        <pc:spChg chg="del">
          <ac:chgData name="Row, Alex (MNRF)" userId="e3cb70d1-8fdf-4134-a250-674ff13e4304" providerId="ADAL" clId="{297EEF36-2999-4DE2-9970-C3EF3B77E54A}" dt="2023-12-20T20:17:39.895" v="109" actId="478"/>
          <ac:spMkLst>
            <pc:docMk/>
            <pc:sldMk cId="2568196068" sldId="263"/>
            <ac:spMk id="2" creationId="{2049FFBA-5EEB-8AD1-DF7E-B505F0E98295}"/>
          </ac:spMkLst>
        </pc:spChg>
        <pc:spChg chg="del">
          <ac:chgData name="Row, Alex (MNRF)" userId="e3cb70d1-8fdf-4134-a250-674ff13e4304" providerId="ADAL" clId="{297EEF36-2999-4DE2-9970-C3EF3B77E54A}" dt="2023-12-20T18:11:59.512" v="1"/>
          <ac:spMkLst>
            <pc:docMk/>
            <pc:sldMk cId="2568196068" sldId="263"/>
            <ac:spMk id="3" creationId="{83045AC0-2289-174B-FFAC-1E0804211230}"/>
          </ac:spMkLst>
        </pc:spChg>
        <pc:spChg chg="add mod">
          <ac:chgData name="Row, Alex (MNRF)" userId="e3cb70d1-8fdf-4134-a250-674ff13e4304" providerId="ADAL" clId="{297EEF36-2999-4DE2-9970-C3EF3B77E54A}" dt="2023-12-20T20:31:19.671" v="110" actId="1076"/>
          <ac:spMkLst>
            <pc:docMk/>
            <pc:sldMk cId="2568196068" sldId="263"/>
            <ac:spMk id="6" creationId="{86923DC9-F33B-3E42-A333-D234665FF2C2}"/>
          </ac:spMkLst>
        </pc:spChg>
        <pc:spChg chg="add mod">
          <ac:chgData name="Row, Alex (MNRF)" userId="e3cb70d1-8fdf-4134-a250-674ff13e4304" providerId="ADAL" clId="{297EEF36-2999-4DE2-9970-C3EF3B77E54A}" dt="2023-12-20T20:31:41.954" v="158" actId="1076"/>
          <ac:spMkLst>
            <pc:docMk/>
            <pc:sldMk cId="2568196068" sldId="263"/>
            <ac:spMk id="7" creationId="{B75A0160-784A-E774-D602-9F82CDADD0A7}"/>
          </ac:spMkLst>
        </pc:spChg>
        <pc:graphicFrameChg chg="add mod modGraphic">
          <ac:chgData name="Row, Alex (MNRF)" userId="e3cb70d1-8fdf-4134-a250-674ff13e4304" providerId="ADAL" clId="{297EEF36-2999-4DE2-9970-C3EF3B77E54A}" dt="2023-12-20T20:42:58.284" v="207" actId="1076"/>
          <ac:graphicFrameMkLst>
            <pc:docMk/>
            <pc:sldMk cId="2568196068" sldId="263"/>
            <ac:graphicFrameMk id="8" creationId="{B80D4400-3AE3-8AB1-EAB9-12C18C01B19E}"/>
          </ac:graphicFrameMkLst>
        </pc:graphicFrameChg>
        <pc:picChg chg="add mod">
          <ac:chgData name="Row, Alex (MNRF)" userId="e3cb70d1-8fdf-4134-a250-674ff13e4304" providerId="ADAL" clId="{297EEF36-2999-4DE2-9970-C3EF3B77E54A}" dt="2023-12-20T20:42:18.173" v="199" actId="1076"/>
          <ac:picMkLst>
            <pc:docMk/>
            <pc:sldMk cId="2568196068" sldId="263"/>
            <ac:picMk id="5" creationId="{CBD0E4DF-D745-9964-D673-706D87BB3452}"/>
          </ac:picMkLst>
        </pc:picChg>
      </pc:sldChg>
      <pc:sldChg chg="addSp delSp modSp new mod">
        <pc:chgData name="Row, Alex (MNRF)" userId="e3cb70d1-8fdf-4134-a250-674ff13e4304" providerId="ADAL" clId="{297EEF36-2999-4DE2-9970-C3EF3B77E54A}" dt="2023-12-20T20:43:39.981" v="247" actId="1076"/>
        <pc:sldMkLst>
          <pc:docMk/>
          <pc:sldMk cId="3872740901" sldId="264"/>
        </pc:sldMkLst>
        <pc:spChg chg="del">
          <ac:chgData name="Row, Alex (MNRF)" userId="e3cb70d1-8fdf-4134-a250-674ff13e4304" providerId="ADAL" clId="{297EEF36-2999-4DE2-9970-C3EF3B77E54A}" dt="2023-12-20T20:38:05.781" v="183" actId="478"/>
          <ac:spMkLst>
            <pc:docMk/>
            <pc:sldMk cId="3872740901" sldId="264"/>
            <ac:spMk id="2" creationId="{FCC37988-B66F-343D-F8BD-F809E2D9AF3D}"/>
          </ac:spMkLst>
        </pc:spChg>
        <pc:spChg chg="del">
          <ac:chgData name="Row, Alex (MNRF)" userId="e3cb70d1-8fdf-4134-a250-674ff13e4304" providerId="ADAL" clId="{297EEF36-2999-4DE2-9970-C3EF3B77E54A}" dt="2023-12-20T20:36:33.944" v="161"/>
          <ac:spMkLst>
            <pc:docMk/>
            <pc:sldMk cId="3872740901" sldId="264"/>
            <ac:spMk id="3" creationId="{FEB4D3C0-8C1E-5B99-9F94-3B2C3373FD4D}"/>
          </ac:spMkLst>
        </pc:spChg>
        <pc:spChg chg="add mod">
          <ac:chgData name="Row, Alex (MNRF)" userId="e3cb70d1-8fdf-4134-a250-674ff13e4304" providerId="ADAL" clId="{297EEF36-2999-4DE2-9970-C3EF3B77E54A}" dt="2023-12-20T20:43:23.242" v="243" actId="1076"/>
          <ac:spMkLst>
            <pc:docMk/>
            <pc:sldMk cId="3872740901" sldId="264"/>
            <ac:spMk id="7" creationId="{5E75ACE8-128A-26AB-AFE5-5034465C0839}"/>
          </ac:spMkLst>
        </pc:spChg>
        <pc:spChg chg="add mod">
          <ac:chgData name="Row, Alex (MNRF)" userId="e3cb70d1-8fdf-4134-a250-674ff13e4304" providerId="ADAL" clId="{297EEF36-2999-4DE2-9970-C3EF3B77E54A}" dt="2023-12-20T20:43:35.581" v="245" actId="1076"/>
          <ac:spMkLst>
            <pc:docMk/>
            <pc:sldMk cId="3872740901" sldId="264"/>
            <ac:spMk id="8" creationId="{BF570207-F1B5-3962-9D41-1AD464C03DDF}"/>
          </ac:spMkLst>
        </pc:spChg>
        <pc:graphicFrameChg chg="add mod ord modGraphic">
          <ac:chgData name="Row, Alex (MNRF)" userId="e3cb70d1-8fdf-4134-a250-674ff13e4304" providerId="ADAL" clId="{297EEF36-2999-4DE2-9970-C3EF3B77E54A}" dt="2023-12-20T20:38:16.693" v="186" actId="1076"/>
          <ac:graphicFrameMkLst>
            <pc:docMk/>
            <pc:sldMk cId="3872740901" sldId="264"/>
            <ac:graphicFrameMk id="5" creationId="{81C4349D-6246-9656-11D6-96F80C9C49F3}"/>
          </ac:graphicFrameMkLst>
        </pc:graphicFrameChg>
        <pc:graphicFrameChg chg="add del mod modGraphic">
          <ac:chgData name="Row, Alex (MNRF)" userId="e3cb70d1-8fdf-4134-a250-674ff13e4304" providerId="ADAL" clId="{297EEF36-2999-4DE2-9970-C3EF3B77E54A}" dt="2023-12-20T20:37:59.312" v="181" actId="478"/>
          <ac:graphicFrameMkLst>
            <pc:docMk/>
            <pc:sldMk cId="3872740901" sldId="264"/>
            <ac:graphicFrameMk id="6" creationId="{00041015-8DAA-9AB0-1864-FE9DA868C7D6}"/>
          </ac:graphicFrameMkLst>
        </pc:graphicFrameChg>
        <pc:picChg chg="add mod">
          <ac:chgData name="Row, Alex (MNRF)" userId="e3cb70d1-8fdf-4134-a250-674ff13e4304" providerId="ADAL" clId="{297EEF36-2999-4DE2-9970-C3EF3B77E54A}" dt="2023-12-20T20:43:39.981" v="247" actId="1076"/>
          <ac:picMkLst>
            <pc:docMk/>
            <pc:sldMk cId="3872740901" sldId="264"/>
            <ac:picMk id="4" creationId="{B71F3027-B20E-6827-0268-78A810B82C81}"/>
          </ac:picMkLst>
        </pc:picChg>
      </pc:sldChg>
      <pc:sldChg chg="addSp delSp modSp new mod">
        <pc:chgData name="Row, Alex (MNRF)" userId="e3cb70d1-8fdf-4134-a250-674ff13e4304" providerId="ADAL" clId="{297EEF36-2999-4DE2-9970-C3EF3B77E54A}" dt="2023-12-21T16:54:44.851" v="264" actId="14100"/>
        <pc:sldMkLst>
          <pc:docMk/>
          <pc:sldMk cId="4030571740" sldId="265"/>
        </pc:sldMkLst>
        <pc:spChg chg="del">
          <ac:chgData name="Row, Alex (MNRF)" userId="e3cb70d1-8fdf-4134-a250-674ff13e4304" providerId="ADAL" clId="{297EEF36-2999-4DE2-9970-C3EF3B77E54A}" dt="2023-12-21T16:51:50.581" v="250" actId="478"/>
          <ac:spMkLst>
            <pc:docMk/>
            <pc:sldMk cId="4030571740" sldId="265"/>
            <ac:spMk id="2" creationId="{EA58B6C8-81C8-9A3A-D9C8-8582DF057A02}"/>
          </ac:spMkLst>
        </pc:spChg>
        <pc:spChg chg="del">
          <ac:chgData name="Row, Alex (MNRF)" userId="e3cb70d1-8fdf-4134-a250-674ff13e4304" providerId="ADAL" clId="{297EEF36-2999-4DE2-9970-C3EF3B77E54A}" dt="2023-12-21T16:51:49.490" v="249" actId="478"/>
          <ac:spMkLst>
            <pc:docMk/>
            <pc:sldMk cId="4030571740" sldId="265"/>
            <ac:spMk id="3" creationId="{620459EA-3FCA-8663-F952-329BEE53DF77}"/>
          </ac:spMkLst>
        </pc:spChg>
        <pc:spChg chg="add mod">
          <ac:chgData name="Row, Alex (MNRF)" userId="e3cb70d1-8fdf-4134-a250-674ff13e4304" providerId="ADAL" clId="{297EEF36-2999-4DE2-9970-C3EF3B77E54A}" dt="2023-12-21T16:51:54.637" v="252" actId="1076"/>
          <ac:spMkLst>
            <pc:docMk/>
            <pc:sldMk cId="4030571740" sldId="265"/>
            <ac:spMk id="4" creationId="{0FB20DF8-DF29-F1C2-98E1-CDD0E26CB1D7}"/>
          </ac:spMkLst>
        </pc:spChg>
        <pc:picChg chg="add del mod">
          <ac:chgData name="Row, Alex (MNRF)" userId="e3cb70d1-8fdf-4134-a250-674ff13e4304" providerId="ADAL" clId="{297EEF36-2999-4DE2-9970-C3EF3B77E54A}" dt="2023-12-21T16:54:29.337" v="256" actId="478"/>
          <ac:picMkLst>
            <pc:docMk/>
            <pc:sldMk cId="4030571740" sldId="265"/>
            <ac:picMk id="5" creationId="{7DCF7184-CE42-6E37-4AE3-17FE40E15B56}"/>
          </ac:picMkLst>
        </pc:picChg>
        <pc:picChg chg="add mod">
          <ac:chgData name="Row, Alex (MNRF)" userId="e3cb70d1-8fdf-4134-a250-674ff13e4304" providerId="ADAL" clId="{297EEF36-2999-4DE2-9970-C3EF3B77E54A}" dt="2023-12-21T16:54:44.851" v="264" actId="14100"/>
          <ac:picMkLst>
            <pc:docMk/>
            <pc:sldMk cId="4030571740" sldId="265"/>
            <ac:picMk id="6" creationId="{98EDBD93-12E0-5BD6-D7AD-22F515850920}"/>
          </ac:picMkLst>
        </pc:picChg>
      </pc:sldChg>
      <pc:sldChg chg="addSp delSp modSp new mod modNotesTx">
        <pc:chgData name="Row, Alex (MNRF)" userId="e3cb70d1-8fdf-4134-a250-674ff13e4304" providerId="ADAL" clId="{297EEF36-2999-4DE2-9970-C3EF3B77E54A}" dt="2024-01-03T14:12:16.067" v="654" actId="20577"/>
        <pc:sldMkLst>
          <pc:docMk/>
          <pc:sldMk cId="2419994444" sldId="266"/>
        </pc:sldMkLst>
        <pc:spChg chg="del">
          <ac:chgData name="Row, Alex (MNRF)" userId="e3cb70d1-8fdf-4134-a250-674ff13e4304" providerId="ADAL" clId="{297EEF36-2999-4DE2-9970-C3EF3B77E54A}" dt="2024-01-03T13:51:15.446" v="272" actId="478"/>
          <ac:spMkLst>
            <pc:docMk/>
            <pc:sldMk cId="2419994444" sldId="266"/>
            <ac:spMk id="2" creationId="{9C8A5ACB-595B-C3CC-5860-C72FFFAF04D0}"/>
          </ac:spMkLst>
        </pc:spChg>
        <pc:spChg chg="del">
          <ac:chgData name="Row, Alex (MNRF)" userId="e3cb70d1-8fdf-4134-a250-674ff13e4304" providerId="ADAL" clId="{297EEF36-2999-4DE2-9970-C3EF3B77E54A}" dt="2024-01-03T13:51:07.702" v="266"/>
          <ac:spMkLst>
            <pc:docMk/>
            <pc:sldMk cId="2419994444" sldId="266"/>
            <ac:spMk id="3" creationId="{58380872-2398-18E8-2131-98FBD44C867A}"/>
          </ac:spMkLst>
        </pc:spChg>
        <pc:spChg chg="add mod">
          <ac:chgData name="Row, Alex (MNRF)" userId="e3cb70d1-8fdf-4134-a250-674ff13e4304" providerId="ADAL" clId="{297EEF36-2999-4DE2-9970-C3EF3B77E54A}" dt="2024-01-03T14:12:16.067" v="654" actId="20577"/>
          <ac:spMkLst>
            <pc:docMk/>
            <pc:sldMk cId="2419994444" sldId="266"/>
            <ac:spMk id="6" creationId="{B437866F-D6F8-0F47-1988-2B76C9BF973B}"/>
          </ac:spMkLst>
        </pc:spChg>
        <pc:spChg chg="add del mod">
          <ac:chgData name="Row, Alex (MNRF)" userId="e3cb70d1-8fdf-4134-a250-674ff13e4304" providerId="ADAL" clId="{297EEF36-2999-4DE2-9970-C3EF3B77E54A}" dt="2024-01-03T14:12:02.948" v="650"/>
          <ac:spMkLst>
            <pc:docMk/>
            <pc:sldMk cId="2419994444" sldId="266"/>
            <ac:spMk id="7" creationId="{40ED51E1-3CA8-C8FB-EC03-ED83DA5A8C08}"/>
          </ac:spMkLst>
        </pc:spChg>
        <pc:spChg chg="add del mod">
          <ac:chgData name="Row, Alex (MNRF)" userId="e3cb70d1-8fdf-4134-a250-674ff13e4304" providerId="ADAL" clId="{297EEF36-2999-4DE2-9970-C3EF3B77E54A}" dt="2024-01-03T14:10:09.963" v="599" actId="478"/>
          <ac:spMkLst>
            <pc:docMk/>
            <pc:sldMk cId="2419994444" sldId="266"/>
            <ac:spMk id="11" creationId="{51B45206-5879-23A1-8156-58E23BF49158}"/>
          </ac:spMkLst>
        </pc:spChg>
        <pc:picChg chg="add del mod">
          <ac:chgData name="Row, Alex (MNRF)" userId="e3cb70d1-8fdf-4134-a250-674ff13e4304" providerId="ADAL" clId="{297EEF36-2999-4DE2-9970-C3EF3B77E54A}" dt="2024-01-03T14:09:50.424" v="595" actId="478"/>
          <ac:picMkLst>
            <pc:docMk/>
            <pc:sldMk cId="2419994444" sldId="266"/>
            <ac:picMk id="5" creationId="{3F484DF9-52F0-CDBE-DAAD-0F73820834E8}"/>
          </ac:picMkLst>
        </pc:picChg>
        <pc:picChg chg="add mod ord">
          <ac:chgData name="Row, Alex (MNRF)" userId="e3cb70d1-8fdf-4134-a250-674ff13e4304" providerId="ADAL" clId="{297EEF36-2999-4DE2-9970-C3EF3B77E54A}" dt="2024-01-03T14:12:01.968" v="648" actId="14100"/>
          <ac:picMkLst>
            <pc:docMk/>
            <pc:sldMk cId="2419994444" sldId="266"/>
            <ac:picMk id="9" creationId="{F8DCFE50-4794-F1F5-AF68-9B4BB37B1120}"/>
          </ac:picMkLst>
        </pc:picChg>
      </pc:sldChg>
      <pc:sldChg chg="addSp delSp modSp new mod">
        <pc:chgData name="Row, Alex (MNRF)" userId="e3cb70d1-8fdf-4134-a250-674ff13e4304" providerId="ADAL" clId="{297EEF36-2999-4DE2-9970-C3EF3B77E54A}" dt="2024-01-03T15:07:23.068" v="683" actId="1076"/>
        <pc:sldMkLst>
          <pc:docMk/>
          <pc:sldMk cId="884331920" sldId="267"/>
        </pc:sldMkLst>
        <pc:spChg chg="del">
          <ac:chgData name="Row, Alex (MNRF)" userId="e3cb70d1-8fdf-4134-a250-674ff13e4304" providerId="ADAL" clId="{297EEF36-2999-4DE2-9970-C3EF3B77E54A}" dt="2024-01-03T14:58:23.919" v="664"/>
          <ac:spMkLst>
            <pc:docMk/>
            <pc:sldMk cId="884331920" sldId="267"/>
            <ac:spMk id="3" creationId="{8A3D2114-7B4B-7552-4209-7A236060BCCC}"/>
          </ac:spMkLst>
        </pc:spChg>
        <pc:spChg chg="add del mod">
          <ac:chgData name="Row, Alex (MNRF)" userId="e3cb70d1-8fdf-4134-a250-674ff13e4304" providerId="ADAL" clId="{297EEF36-2999-4DE2-9970-C3EF3B77E54A}" dt="2024-01-03T14:58:42.521" v="672"/>
          <ac:spMkLst>
            <pc:docMk/>
            <pc:sldMk cId="884331920" sldId="267"/>
            <ac:spMk id="9" creationId="{EBA1B498-78D8-5531-CD05-F148669ED619}"/>
          </ac:spMkLst>
        </pc:spChg>
        <pc:picChg chg="add del mod">
          <ac:chgData name="Row, Alex (MNRF)" userId="e3cb70d1-8fdf-4134-a250-674ff13e4304" providerId="ADAL" clId="{297EEF36-2999-4DE2-9970-C3EF3B77E54A}" dt="2024-01-03T14:58:35.171" v="671" actId="478"/>
          <ac:picMkLst>
            <pc:docMk/>
            <pc:sldMk cId="884331920" sldId="267"/>
            <ac:picMk id="5" creationId="{20872EB1-D987-18F4-1B61-2AE68F2DAB1C}"/>
          </ac:picMkLst>
        </pc:picChg>
        <pc:picChg chg="add del mod">
          <ac:chgData name="Row, Alex (MNRF)" userId="e3cb70d1-8fdf-4134-a250-674ff13e4304" providerId="ADAL" clId="{297EEF36-2999-4DE2-9970-C3EF3B77E54A}" dt="2024-01-03T14:58:34.671" v="670" actId="478"/>
          <ac:picMkLst>
            <pc:docMk/>
            <pc:sldMk cId="884331920" sldId="267"/>
            <ac:picMk id="7" creationId="{1B4EC35F-AB31-9EBC-4829-35E8957B0C53}"/>
          </ac:picMkLst>
        </pc:picChg>
        <pc:picChg chg="add mod">
          <ac:chgData name="Row, Alex (MNRF)" userId="e3cb70d1-8fdf-4134-a250-674ff13e4304" providerId="ADAL" clId="{297EEF36-2999-4DE2-9970-C3EF3B77E54A}" dt="2024-01-03T15:07:23.068" v="683" actId="1076"/>
          <ac:picMkLst>
            <pc:docMk/>
            <pc:sldMk cId="884331920" sldId="267"/>
            <ac:picMk id="11" creationId="{1F98FD77-0747-15E8-C217-4576D4C80AC9}"/>
          </ac:picMkLst>
        </pc:picChg>
      </pc:sldChg>
      <pc:sldChg chg="addSp delSp modSp new mod">
        <pc:chgData name="Row, Alex (MNRF)" userId="e3cb70d1-8fdf-4134-a250-674ff13e4304" providerId="ADAL" clId="{297EEF36-2999-4DE2-9970-C3EF3B77E54A}" dt="2024-01-03T15:07:36.399" v="685" actId="14100"/>
        <pc:sldMkLst>
          <pc:docMk/>
          <pc:sldMk cId="2478964421" sldId="268"/>
        </pc:sldMkLst>
        <pc:spChg chg="del">
          <ac:chgData name="Row, Alex (MNRF)" userId="e3cb70d1-8fdf-4134-a250-674ff13e4304" providerId="ADAL" clId="{297EEF36-2999-4DE2-9970-C3EF3B77E54A}" dt="2024-01-03T15:01:58.833" v="676"/>
          <ac:spMkLst>
            <pc:docMk/>
            <pc:sldMk cId="2478964421" sldId="268"/>
            <ac:spMk id="3" creationId="{3D701C89-1131-B032-3E41-AF07D2497FD4}"/>
          </ac:spMkLst>
        </pc:spChg>
        <pc:picChg chg="add mod">
          <ac:chgData name="Row, Alex (MNRF)" userId="e3cb70d1-8fdf-4134-a250-674ff13e4304" providerId="ADAL" clId="{297EEF36-2999-4DE2-9970-C3EF3B77E54A}" dt="2024-01-03T15:07:36.399" v="685" actId="14100"/>
          <ac:picMkLst>
            <pc:docMk/>
            <pc:sldMk cId="2478964421" sldId="268"/>
            <ac:picMk id="5" creationId="{2DE680DA-9BD9-EEC7-E3B1-9726F033D9C3}"/>
          </ac:picMkLst>
        </pc:picChg>
      </pc:sldChg>
      <pc:sldChg chg="addSp delSp modSp new mod">
        <pc:chgData name="Row, Alex (MNRF)" userId="e3cb70d1-8fdf-4134-a250-674ff13e4304" providerId="ADAL" clId="{297EEF36-2999-4DE2-9970-C3EF3B77E54A}" dt="2024-01-03T15:07:44.885" v="687" actId="14100"/>
        <pc:sldMkLst>
          <pc:docMk/>
          <pc:sldMk cId="1787489702" sldId="269"/>
        </pc:sldMkLst>
        <pc:spChg chg="del">
          <ac:chgData name="Row, Alex (MNRF)" userId="e3cb70d1-8fdf-4134-a250-674ff13e4304" providerId="ADAL" clId="{297EEF36-2999-4DE2-9970-C3EF3B77E54A}" dt="2024-01-03T15:02:07.569" v="677"/>
          <ac:spMkLst>
            <pc:docMk/>
            <pc:sldMk cId="1787489702" sldId="269"/>
            <ac:spMk id="3" creationId="{2508079D-C771-DFD9-D659-6FA020947171}"/>
          </ac:spMkLst>
        </pc:spChg>
        <pc:picChg chg="add mod">
          <ac:chgData name="Row, Alex (MNRF)" userId="e3cb70d1-8fdf-4134-a250-674ff13e4304" providerId="ADAL" clId="{297EEF36-2999-4DE2-9970-C3EF3B77E54A}" dt="2024-01-03T15:07:44.885" v="687" actId="14100"/>
          <ac:picMkLst>
            <pc:docMk/>
            <pc:sldMk cId="1787489702" sldId="269"/>
            <ac:picMk id="5" creationId="{FF44EBD5-B8B8-CAEB-678D-49BFB055DEE3}"/>
          </ac:picMkLst>
        </pc:picChg>
      </pc:sldChg>
      <pc:sldChg chg="addSp delSp modSp new mod ord">
        <pc:chgData name="Row, Alex (MNRF)" userId="e3cb70d1-8fdf-4134-a250-674ff13e4304" providerId="ADAL" clId="{297EEF36-2999-4DE2-9970-C3EF3B77E54A}" dt="2024-01-03T15:14:35.907" v="692" actId="14100"/>
        <pc:sldMkLst>
          <pc:docMk/>
          <pc:sldMk cId="769437738" sldId="270"/>
        </pc:sldMkLst>
        <pc:spChg chg="del">
          <ac:chgData name="Row, Alex (MNRF)" userId="e3cb70d1-8fdf-4134-a250-674ff13e4304" providerId="ADAL" clId="{297EEF36-2999-4DE2-9970-C3EF3B77E54A}" dt="2024-01-03T14:58:16.774" v="659"/>
          <ac:spMkLst>
            <pc:docMk/>
            <pc:sldMk cId="769437738" sldId="270"/>
            <ac:spMk id="3" creationId="{E631A6FA-D9CD-2E8C-564A-6515E45405C3}"/>
          </ac:spMkLst>
        </pc:spChg>
        <pc:spChg chg="add del mod">
          <ac:chgData name="Row, Alex (MNRF)" userId="e3cb70d1-8fdf-4134-a250-674ff13e4304" providerId="ADAL" clId="{297EEF36-2999-4DE2-9970-C3EF3B77E54A}" dt="2024-01-03T15:14:32.293" v="691" actId="478"/>
          <ac:spMkLst>
            <pc:docMk/>
            <pc:sldMk cId="769437738" sldId="270"/>
            <ac:spMk id="9" creationId="{C4796EF1-4743-BDC0-7C1F-DF6718120271}"/>
          </ac:spMkLst>
        </pc:spChg>
        <pc:picChg chg="add del mod">
          <ac:chgData name="Row, Alex (MNRF)" userId="e3cb70d1-8fdf-4134-a250-674ff13e4304" providerId="ADAL" clId="{297EEF36-2999-4DE2-9970-C3EF3B77E54A}" dt="2024-01-03T15:14:18.519" v="689" actId="478"/>
          <ac:picMkLst>
            <pc:docMk/>
            <pc:sldMk cId="769437738" sldId="270"/>
            <ac:picMk id="5" creationId="{580ED071-7FBE-551D-3770-CC44A94A8E54}"/>
          </ac:picMkLst>
        </pc:picChg>
        <pc:picChg chg="add mod">
          <ac:chgData name="Row, Alex (MNRF)" userId="e3cb70d1-8fdf-4134-a250-674ff13e4304" providerId="ADAL" clId="{297EEF36-2999-4DE2-9970-C3EF3B77E54A}" dt="2024-01-03T15:14:35.907" v="692" actId="14100"/>
          <ac:picMkLst>
            <pc:docMk/>
            <pc:sldMk cId="769437738" sldId="270"/>
            <ac:picMk id="7" creationId="{32D07EC1-E4A4-8633-30A5-EC0085E1F6B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5ED05-B028-4F9F-94BD-1112B3B71F53}" type="datetimeFigureOut">
              <a:rPr lang="en-CA" smtClean="0"/>
              <a:t>01/03/2024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BB473-80EC-4FB4-B7D6-F30A3C2094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4684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2020 spawning temperatures were between 13.2 and 18.1 degrees from May 21</a:t>
            </a:r>
            <a:r>
              <a:rPr lang="en-US" baseline="30000" dirty="0"/>
              <a:t>st</a:t>
            </a:r>
            <a:r>
              <a:rPr lang="en-US" dirty="0"/>
              <a:t> until May 28</a:t>
            </a:r>
            <a:r>
              <a:rPr lang="en-US" baseline="30000" dirty="0"/>
              <a:t>th</a:t>
            </a:r>
            <a:r>
              <a:rPr lang="en-US" dirty="0"/>
              <a:t>. </a:t>
            </a: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2020 spawning temperatures were between 7 and 17 degrees from April 26</a:t>
            </a:r>
            <a:r>
              <a:rPr lang="en-US" baseline="30000" dirty="0"/>
              <a:t>th</a:t>
            </a:r>
            <a:r>
              <a:rPr lang="en-US" dirty="0"/>
              <a:t> until May 26</a:t>
            </a:r>
            <a:r>
              <a:rPr lang="en-US" baseline="30000" dirty="0"/>
              <a:t>th</a:t>
            </a:r>
            <a:r>
              <a:rPr lang="en-US" dirty="0"/>
              <a:t>. 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BB473-80EC-4FB4-B7D6-F30A3C20948B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2149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BB473-80EC-4FB4-B7D6-F30A3C20948B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3152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C350-87E7-96A5-9F18-418606892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AE176-2FA7-7C6A-025E-1D7E57BAE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83D09-F06A-73B9-1AE8-8A3000212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1D31-9903-4242-95B6-3C6F7BEB2808}" type="datetimeFigureOut">
              <a:rPr lang="en-CA" smtClean="0"/>
              <a:t>01/03/2024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4439F-30BF-394E-9A72-3BD84D2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45789-B950-7913-901A-D1617043B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2CFB1-8938-4BEC-9C42-45A735639A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7549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DA38C-6048-9C85-A325-4D2E0CEB8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233FA7-EFB7-6D58-94F7-0C0C9EEC36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7C402-38DE-5BF9-B4DF-7B0739F3F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1D31-9903-4242-95B6-3C6F7BEB2808}" type="datetimeFigureOut">
              <a:rPr lang="en-CA" smtClean="0"/>
              <a:t>01/03/2024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CD420-996A-75F9-7BB8-F2FE9138D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3708-736E-3EBD-7CEC-AEF09A47D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2CFB1-8938-4BEC-9C42-45A735639A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79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2CA05D-BB05-3121-E580-F43836CDAA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2C8FE7-6864-BBAB-C8E2-2C5A42DB0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E31B5-EC53-2673-D898-2DB1E8949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1D31-9903-4242-95B6-3C6F7BEB2808}" type="datetimeFigureOut">
              <a:rPr lang="en-CA" smtClean="0"/>
              <a:t>01/03/2024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2B227-4548-248B-EEBD-AAB29474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CB74D-107E-327D-FDFD-26DB8872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2CFB1-8938-4BEC-9C42-45A735639A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56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E0B2E-1793-7EFA-8C8F-C2B31AC76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25D29-C29F-BB4D-FB10-F2E280E18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D504C-58FC-2AEE-F4CE-FA3A0189F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1D31-9903-4242-95B6-3C6F7BEB2808}" type="datetimeFigureOut">
              <a:rPr lang="en-CA" smtClean="0"/>
              <a:t>01/03/2024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A6ABA-74CD-0A3C-66FB-FCF1D1AD3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927A1-B627-76B4-8CAB-74048EE5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2CFB1-8938-4BEC-9C42-45A735639A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4553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95EFC-A5E5-410C-3C7B-DD558E5D5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DF61C-7A05-1EB6-751C-26CDDA2AE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E613C-AF0B-53FA-96F6-1FE22C56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1D31-9903-4242-95B6-3C6F7BEB2808}" type="datetimeFigureOut">
              <a:rPr lang="en-CA" smtClean="0"/>
              <a:t>01/03/2024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91D8C-7F9A-4B3B-E74A-F49E62644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82BEB-228D-9C6C-F1C5-A0D95BC0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2CFB1-8938-4BEC-9C42-45A735639A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1056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8E145-AAF2-FF4A-5588-D652FC31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A61E1-9C71-029A-DC9B-4B9975A85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9006E2-0647-3810-E5E7-6D5247018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DE7DD2-96DB-68FC-7A5C-0ECB64BE3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1D31-9903-4242-95B6-3C6F7BEB2808}" type="datetimeFigureOut">
              <a:rPr lang="en-CA" smtClean="0"/>
              <a:t>01/03/2024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4F15B-3100-FF22-ABCA-1EC324001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91746-F61D-12FB-0994-4C42AE9F8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2CFB1-8938-4BEC-9C42-45A735639A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054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6590E-57C5-BFE4-DA83-485EC240D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C4D08-93D1-4E56-DFE5-EC16CF8C0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10A0A4-0319-D1D6-AAA4-D8CF2E5CE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769694-258A-0AD1-29CF-D9EFA3BAA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7BD435-C5A9-BD50-A213-37B2F0EB01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6ED60A-DB9D-48E1-6138-EF884C39F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1D31-9903-4242-95B6-3C6F7BEB2808}" type="datetimeFigureOut">
              <a:rPr lang="en-CA" smtClean="0"/>
              <a:t>01/03/2024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AEFD75-C521-DAE2-BE19-187B1FEBE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5C78F3-0A76-60B9-6290-8CA5C46C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2CFB1-8938-4BEC-9C42-45A735639A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5716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D7D7F-0E39-C93A-0CBE-B2B89A666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8F72D7-3571-9DDA-0F71-E63203287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1D31-9903-4242-95B6-3C6F7BEB2808}" type="datetimeFigureOut">
              <a:rPr lang="en-CA" smtClean="0"/>
              <a:t>01/03/2024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7AF004-6C93-7CAD-F12E-90FFA22A3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C37B6B-1EF5-D1FF-13E6-DE2419C9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2CFB1-8938-4BEC-9C42-45A735639A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4892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57ECD-ACBC-B88B-B42D-5AF49CB3F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1D31-9903-4242-95B6-3C6F7BEB2808}" type="datetimeFigureOut">
              <a:rPr lang="en-CA" smtClean="0"/>
              <a:t>01/03/2024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A39065-B758-4EB3-2F80-3544E00FD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CE95A-B9D3-C7C4-CEC5-84E7321CF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2CFB1-8938-4BEC-9C42-45A735639A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9126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BBB32-FC6A-BCC8-BD7D-BDD01D89B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CEEE5-2167-34AC-4D81-F5F512818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03807-3D6E-9D8E-BA6A-DA548E10E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E9006-BB6C-D280-ADFE-40FC3D467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1D31-9903-4242-95B6-3C6F7BEB2808}" type="datetimeFigureOut">
              <a:rPr lang="en-CA" smtClean="0"/>
              <a:t>01/03/2024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C0D351-3860-7B01-259F-5FDFE597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BD767-21F0-37AF-14A2-E490182B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2CFB1-8938-4BEC-9C42-45A735639A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380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55B7-B98F-94E5-6074-D2EE30885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0ED356-F3D8-1E8C-ABEC-F5D29A7686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AB6CE-8E19-B6B7-CAB0-85461D764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E4D59-6EB0-BF1A-C635-99371EA6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1D31-9903-4242-95B6-3C6F7BEB2808}" type="datetimeFigureOut">
              <a:rPr lang="en-CA" smtClean="0"/>
              <a:t>01/03/2024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D6F51-CD7C-A519-67AC-830CDBB66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9FD6A5-F5C6-1827-37C9-5292081EA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2CFB1-8938-4BEC-9C42-45A735639A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0000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132C05-9FC6-8C22-C3FA-726897380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A87E2-0D49-4776-378B-4DA4964CC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04A28-2057-8B20-7CCB-664D708279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1D31-9903-4242-95B6-3C6F7BEB2808}" type="datetimeFigureOut">
              <a:rPr lang="en-CA" smtClean="0"/>
              <a:t>01/03/2024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EC1B1-8C0C-5E5F-7502-528ED9DC1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C4F4D-B566-1644-A079-CE5FC8F25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2CFB1-8938-4BEC-9C42-45A735639A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508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5CE53-2F5C-3027-AE6C-8265166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690" y="2766218"/>
            <a:ext cx="10515600" cy="1325563"/>
          </a:xfrm>
        </p:spPr>
        <p:txBody>
          <a:bodyPr/>
          <a:lstStyle/>
          <a:p>
            <a:r>
              <a:rPr lang="en-US" dirty="0"/>
              <a:t>Bay of Quinte Muskellunge Summary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7014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0FB20DF8-DF29-F1C2-98E1-CDD0E26CB1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56922" y="3124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DBD93-12E0-5BD6-D7AD-22F515850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905" y="664291"/>
            <a:ext cx="10086978" cy="596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71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number of months&#10;&#10;Description automatically generated with medium confidence">
            <a:extLst>
              <a:ext uri="{FF2B5EF4-FFF2-40B4-BE49-F238E27FC236}">
                <a16:creationId xmlns:a16="http://schemas.microsoft.com/office/drawing/2014/main" id="{F8DCFE50-4794-F1F5-AF68-9B4BB37B1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1" y="272069"/>
            <a:ext cx="10951029" cy="6736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37866F-D6F8-0F47-1988-2B76C9BF973B}"/>
              </a:ext>
            </a:extLst>
          </p:cNvPr>
          <p:cNvSpPr txBox="1"/>
          <p:nvPr/>
        </p:nvSpPr>
        <p:spPr>
          <a:xfrm>
            <a:off x="2011679" y="272069"/>
            <a:ext cx="4909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  <a:p>
            <a:r>
              <a:rPr lang="en-US" dirty="0"/>
              <a:t>- Temperature range of spawning temperatures is 13.2 – 18.1 degrees C (Farrell 2001). (green)</a:t>
            </a:r>
          </a:p>
          <a:p>
            <a:r>
              <a:rPr lang="en-US" dirty="0"/>
              <a:t>- Eggs deposited at 7-17degrees but peaked at 10-13 (Farrell et al., 1996) (grey)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9994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5D1F7-BE7D-7C71-18E6-420EAC043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D07EC1-E4A4-8633-30A5-EC0085E1F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007"/>
            <a:ext cx="10045105" cy="642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37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EC33F-D997-52D8-139E-B13F9B12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1" name="Content Placeholder 10" descr="A graph with colorful text&#10;&#10;Description automatically generated with medium confidence">
            <a:extLst>
              <a:ext uri="{FF2B5EF4-FFF2-40B4-BE49-F238E27FC236}">
                <a16:creationId xmlns:a16="http://schemas.microsoft.com/office/drawing/2014/main" id="{1F98FD77-0747-15E8-C217-4576D4C80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89" y="348945"/>
            <a:ext cx="10170397" cy="6509055"/>
          </a:xfrm>
        </p:spPr>
      </p:pic>
    </p:spTree>
    <p:extLst>
      <p:ext uri="{BB962C8B-B14F-4D97-AF65-F5344CB8AC3E}">
        <p14:creationId xmlns:p14="http://schemas.microsoft.com/office/powerpoint/2010/main" val="884331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5DAFC-F02E-BEEB-1536-8DD290E45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E680DA-9BD9-EEC7-E3B1-9726F033D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46" y="365124"/>
            <a:ext cx="10072425" cy="6446353"/>
          </a:xfrm>
        </p:spPr>
      </p:pic>
    </p:spTree>
    <p:extLst>
      <p:ext uri="{BB962C8B-B14F-4D97-AF65-F5344CB8AC3E}">
        <p14:creationId xmlns:p14="http://schemas.microsoft.com/office/powerpoint/2010/main" val="2478964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4788-F1EB-0952-4BAC-7211C4E2E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44EBD5-B8B8-CAEB-678D-49BFB055D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74" y="176438"/>
            <a:ext cx="10398997" cy="6655359"/>
          </a:xfrm>
        </p:spPr>
      </p:pic>
    </p:spTree>
    <p:extLst>
      <p:ext uri="{BB962C8B-B14F-4D97-AF65-F5344CB8AC3E}">
        <p14:creationId xmlns:p14="http://schemas.microsoft.com/office/powerpoint/2010/main" val="1787489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61087-C125-29BD-3EB3-7B3B858861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B699F2-A9CA-9128-751A-EAD79AFC5A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A4A3D-FF71-AC27-8749-CB01EFD43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71" y="758428"/>
            <a:ext cx="10078857" cy="5687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4F62AC-81F3-7AFD-DD19-A53F9F7DBF23}"/>
              </a:ext>
            </a:extLst>
          </p:cNvPr>
          <p:cNvSpPr txBox="1"/>
          <p:nvPr/>
        </p:nvSpPr>
        <p:spPr>
          <a:xfrm>
            <a:off x="321946" y="296763"/>
            <a:ext cx="804912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95% Minimum Convex Polygons </a:t>
            </a:r>
          </a:p>
          <a:p>
            <a:r>
              <a:rPr lang="en-US" dirty="0"/>
              <a:t>Note – all 4 fish are within this map but since they all use the same receivers they are directly on top of </a:t>
            </a:r>
            <a:r>
              <a:rPr lang="en-US" dirty="0" err="1"/>
              <a:t>eachother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1983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7679F-0C85-E3D1-9BCA-858E8530E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BOQMuskyDaily2">
            <a:hlinkClick r:id="" action="ppaction://media"/>
            <a:extLst>
              <a:ext uri="{FF2B5EF4-FFF2-40B4-BE49-F238E27FC236}">
                <a16:creationId xmlns:a16="http://schemas.microsoft.com/office/drawing/2014/main" id="{CEE7464F-1CD9-93E3-726F-93389BD9E9B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0337" y="365125"/>
            <a:ext cx="11571326" cy="5345864"/>
          </a:xfrm>
        </p:spPr>
      </p:pic>
    </p:spTree>
    <p:extLst>
      <p:ext uri="{BB962C8B-B14F-4D97-AF65-F5344CB8AC3E}">
        <p14:creationId xmlns:p14="http://schemas.microsoft.com/office/powerpoint/2010/main" val="247966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hart with different colored lines&#10;&#10;Description automatically generated">
            <a:extLst>
              <a:ext uri="{FF2B5EF4-FFF2-40B4-BE49-F238E27FC236}">
                <a16:creationId xmlns:a16="http://schemas.microsoft.com/office/drawing/2014/main" id="{01310A1E-BACA-13C6-B57D-09FA749E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77" y="0"/>
            <a:ext cx="10722644" cy="686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38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chart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8239A2EA-1E26-AB88-84BE-F33ADAD21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62" y="0"/>
            <a:ext cx="10710612" cy="685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 shot of a chart&#10;&#10;Description automatically generated">
            <a:extLst>
              <a:ext uri="{FF2B5EF4-FFF2-40B4-BE49-F238E27FC236}">
                <a16:creationId xmlns:a16="http://schemas.microsoft.com/office/drawing/2014/main" id="{C4353531-D473-81F3-9008-F929B8331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49" y="0"/>
            <a:ext cx="10706662" cy="6852264"/>
          </a:xfrm>
        </p:spPr>
      </p:pic>
    </p:spTree>
    <p:extLst>
      <p:ext uri="{BB962C8B-B14F-4D97-AF65-F5344CB8AC3E}">
        <p14:creationId xmlns:p14="http://schemas.microsoft.com/office/powerpoint/2010/main" val="2556449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graph with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A3DE91C0-F0D6-BF2E-96DC-FF70D2993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86" y="0"/>
            <a:ext cx="10718693" cy="6859964"/>
          </a:xfrm>
        </p:spPr>
      </p:pic>
    </p:spTree>
    <p:extLst>
      <p:ext uri="{BB962C8B-B14F-4D97-AF65-F5344CB8AC3E}">
        <p14:creationId xmlns:p14="http://schemas.microsoft.com/office/powerpoint/2010/main" val="2346438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CBD0E4DF-D745-9964-D673-706D87BB3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79" y="1261083"/>
            <a:ext cx="8387561" cy="52040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923DC9-F33B-3E42-A333-D234665FF2C2}"/>
              </a:ext>
            </a:extLst>
          </p:cNvPr>
          <p:cNvSpPr txBox="1"/>
          <p:nvPr/>
        </p:nvSpPr>
        <p:spPr>
          <a:xfrm>
            <a:off x="8328074" y="6142000"/>
            <a:ext cx="3863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***Note that 2018 and 2023 do not contain a full years worth of detections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A0160-784A-E774-D602-9F82CDADD0A7}"/>
              </a:ext>
            </a:extLst>
          </p:cNvPr>
          <p:cNvSpPr txBox="1"/>
          <p:nvPr/>
        </p:nvSpPr>
        <p:spPr>
          <a:xfrm>
            <a:off x="464234" y="259617"/>
            <a:ext cx="386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***Hourly estimates of position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80D4400-3AE3-8AB1-EAB9-12C18C01B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660809"/>
              </p:ext>
            </p:extLst>
          </p:nvPr>
        </p:nvGraphicFramePr>
        <p:xfrm>
          <a:off x="5762836" y="259617"/>
          <a:ext cx="6294785" cy="157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9933">
                  <a:extLst>
                    <a:ext uri="{9D8B030D-6E8A-4147-A177-3AD203B41FA5}">
                      <a16:colId xmlns:a16="http://schemas.microsoft.com/office/drawing/2014/main" val="1737137116"/>
                    </a:ext>
                  </a:extLst>
                </a:gridCol>
                <a:gridCol w="698577">
                  <a:extLst>
                    <a:ext uri="{9D8B030D-6E8A-4147-A177-3AD203B41FA5}">
                      <a16:colId xmlns:a16="http://schemas.microsoft.com/office/drawing/2014/main" val="2301486268"/>
                    </a:ext>
                  </a:extLst>
                </a:gridCol>
                <a:gridCol w="899255">
                  <a:extLst>
                    <a:ext uri="{9D8B030D-6E8A-4147-A177-3AD203B41FA5}">
                      <a16:colId xmlns:a16="http://schemas.microsoft.com/office/drawing/2014/main" val="1239994128"/>
                    </a:ext>
                  </a:extLst>
                </a:gridCol>
                <a:gridCol w="899255">
                  <a:extLst>
                    <a:ext uri="{9D8B030D-6E8A-4147-A177-3AD203B41FA5}">
                      <a16:colId xmlns:a16="http://schemas.microsoft.com/office/drawing/2014/main" val="415046003"/>
                    </a:ext>
                  </a:extLst>
                </a:gridCol>
                <a:gridCol w="899255">
                  <a:extLst>
                    <a:ext uri="{9D8B030D-6E8A-4147-A177-3AD203B41FA5}">
                      <a16:colId xmlns:a16="http://schemas.microsoft.com/office/drawing/2014/main" val="2936211203"/>
                    </a:ext>
                  </a:extLst>
                </a:gridCol>
                <a:gridCol w="899255">
                  <a:extLst>
                    <a:ext uri="{9D8B030D-6E8A-4147-A177-3AD203B41FA5}">
                      <a16:colId xmlns:a16="http://schemas.microsoft.com/office/drawing/2014/main" val="2762491576"/>
                    </a:ext>
                  </a:extLst>
                </a:gridCol>
                <a:gridCol w="899255">
                  <a:extLst>
                    <a:ext uri="{9D8B030D-6E8A-4147-A177-3AD203B41FA5}">
                      <a16:colId xmlns:a16="http://schemas.microsoft.com/office/drawing/2014/main" val="333314034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 dirty="0" err="1">
                          <a:effectLst/>
                        </a:rPr>
                        <a:t>Animal_ID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2018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2019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2020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2021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2022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2023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71334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1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34.53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119.59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105.29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115.33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131.33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17.77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8581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2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44.73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227.09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178.26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170.79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237.47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15.85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1495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3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28.40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148.24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177.11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176.87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108.14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28.44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4160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4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71.88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44.73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48.75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14.42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25.17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6.42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2192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196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1F3027-B20E-6827-0268-78A810B82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03" y="1588395"/>
            <a:ext cx="8170574" cy="4925913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1C4349D-6246-9656-11D6-96F80C9C49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0302494"/>
              </p:ext>
            </p:extLst>
          </p:nvPr>
        </p:nvGraphicFramePr>
        <p:xfrm>
          <a:off x="5323856" y="280481"/>
          <a:ext cx="6278881" cy="1593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8933">
                  <a:extLst>
                    <a:ext uri="{9D8B030D-6E8A-4147-A177-3AD203B41FA5}">
                      <a16:colId xmlns:a16="http://schemas.microsoft.com/office/drawing/2014/main" val="1941057134"/>
                    </a:ext>
                  </a:extLst>
                </a:gridCol>
                <a:gridCol w="665033">
                  <a:extLst>
                    <a:ext uri="{9D8B030D-6E8A-4147-A177-3AD203B41FA5}">
                      <a16:colId xmlns:a16="http://schemas.microsoft.com/office/drawing/2014/main" val="718585116"/>
                    </a:ext>
                  </a:extLst>
                </a:gridCol>
                <a:gridCol w="896983">
                  <a:extLst>
                    <a:ext uri="{9D8B030D-6E8A-4147-A177-3AD203B41FA5}">
                      <a16:colId xmlns:a16="http://schemas.microsoft.com/office/drawing/2014/main" val="3717296331"/>
                    </a:ext>
                  </a:extLst>
                </a:gridCol>
                <a:gridCol w="896983">
                  <a:extLst>
                    <a:ext uri="{9D8B030D-6E8A-4147-A177-3AD203B41FA5}">
                      <a16:colId xmlns:a16="http://schemas.microsoft.com/office/drawing/2014/main" val="3581925817"/>
                    </a:ext>
                  </a:extLst>
                </a:gridCol>
                <a:gridCol w="896983">
                  <a:extLst>
                    <a:ext uri="{9D8B030D-6E8A-4147-A177-3AD203B41FA5}">
                      <a16:colId xmlns:a16="http://schemas.microsoft.com/office/drawing/2014/main" val="3519289160"/>
                    </a:ext>
                  </a:extLst>
                </a:gridCol>
                <a:gridCol w="896983">
                  <a:extLst>
                    <a:ext uri="{9D8B030D-6E8A-4147-A177-3AD203B41FA5}">
                      <a16:colId xmlns:a16="http://schemas.microsoft.com/office/drawing/2014/main" val="3057368403"/>
                    </a:ext>
                  </a:extLst>
                </a:gridCol>
                <a:gridCol w="896983">
                  <a:extLst>
                    <a:ext uri="{9D8B030D-6E8A-4147-A177-3AD203B41FA5}">
                      <a16:colId xmlns:a16="http://schemas.microsoft.com/office/drawing/2014/main" val="179280432"/>
                    </a:ext>
                  </a:extLst>
                </a:gridCol>
              </a:tblGrid>
              <a:tr h="318736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 dirty="0" err="1">
                          <a:effectLst/>
                        </a:rPr>
                        <a:t>Animal_ID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2018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 dirty="0">
                          <a:effectLst/>
                        </a:rPr>
                        <a:t>2019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2020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2021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2022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2023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155912"/>
                  </a:ext>
                </a:extLst>
              </a:tr>
              <a:tr h="31873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1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24.13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63.3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69.68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54.04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76.98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10.87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514538"/>
                  </a:ext>
                </a:extLst>
              </a:tr>
              <a:tr h="31873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2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22.29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113.75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51.71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48.46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84.98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11.65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854790"/>
                  </a:ext>
                </a:extLst>
              </a:tr>
              <a:tr h="31873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3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15.07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86.51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65.43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87.66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51.51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24.4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779092"/>
                  </a:ext>
                </a:extLst>
              </a:tr>
              <a:tr h="31873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4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57.84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32.5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22.96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14.29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23.69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6.42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484861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E75ACE8-128A-26AB-AFE5-5034465C0839}"/>
              </a:ext>
            </a:extLst>
          </p:cNvPr>
          <p:cNvSpPr txBox="1"/>
          <p:nvPr/>
        </p:nvSpPr>
        <p:spPr>
          <a:xfrm>
            <a:off x="430236" y="343692"/>
            <a:ext cx="333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***Daily Estimates of Position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70207-F1B5-3962-9D41-1AD464C03DDF}"/>
              </a:ext>
            </a:extLst>
          </p:cNvPr>
          <p:cNvSpPr txBox="1"/>
          <p:nvPr/>
        </p:nvSpPr>
        <p:spPr>
          <a:xfrm>
            <a:off x="7738811" y="5905508"/>
            <a:ext cx="3863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***Note that 2018 and 2023 do not contain a full years worth of detections</a:t>
            </a:r>
          </a:p>
        </p:txBody>
      </p:sp>
    </p:spTree>
    <p:extLst>
      <p:ext uri="{BB962C8B-B14F-4D97-AF65-F5344CB8AC3E}">
        <p14:creationId xmlns:p14="http://schemas.microsoft.com/office/powerpoint/2010/main" val="3872740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034a106e-6316-442c-ad35-738afd673d2b}" enabled="1" method="Standard" siteId="{cddc1229-ac2a-4b97-b78a-0e5cacb586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1888</TotalTime>
  <Words>223</Words>
  <Application>Microsoft Office PowerPoint</Application>
  <PresentationFormat>Widescreen</PresentationFormat>
  <Paragraphs>84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Bay of Quinte Muskellunge Summary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 of Quinte Muskellunge Summary </dc:title>
  <dc:creator>Row, Alex (MNRF)</dc:creator>
  <cp:lastModifiedBy>Row, Alex (MNRF)</cp:lastModifiedBy>
  <cp:revision>1</cp:revision>
  <dcterms:created xsi:type="dcterms:W3CDTF">2023-12-12T19:54:16Z</dcterms:created>
  <dcterms:modified xsi:type="dcterms:W3CDTF">2024-01-03T16:24:05Z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4a106e-6316-442c-ad35-738afd673d2b_Enabled">
    <vt:lpwstr>true</vt:lpwstr>
  </property>
  <property fmtid="{D5CDD505-2E9C-101B-9397-08002B2CF9AE}" pid="3" name="MSIP_Label_034a106e-6316-442c-ad35-738afd673d2b_SetDate">
    <vt:lpwstr>2023-12-12T19:54:16Z</vt:lpwstr>
  </property>
  <property fmtid="{D5CDD505-2E9C-101B-9397-08002B2CF9AE}" pid="4" name="MSIP_Label_034a106e-6316-442c-ad35-738afd673d2b_Method">
    <vt:lpwstr>Standard</vt:lpwstr>
  </property>
  <property fmtid="{D5CDD505-2E9C-101B-9397-08002B2CF9AE}" pid="5" name="MSIP_Label_034a106e-6316-442c-ad35-738afd673d2b_Name">
    <vt:lpwstr>034a106e-6316-442c-ad35-738afd673d2b</vt:lpwstr>
  </property>
  <property fmtid="{D5CDD505-2E9C-101B-9397-08002B2CF9AE}" pid="6" name="MSIP_Label_034a106e-6316-442c-ad35-738afd673d2b_SiteId">
    <vt:lpwstr>cddc1229-ac2a-4b97-b78a-0e5cacb5865c</vt:lpwstr>
  </property>
  <property fmtid="{D5CDD505-2E9C-101B-9397-08002B2CF9AE}" pid="7" name="MSIP_Label_034a106e-6316-442c-ad35-738afd673d2b_ActionId">
    <vt:lpwstr>528559e0-e0d4-4a50-8662-672d00f1b1ed</vt:lpwstr>
  </property>
  <property fmtid="{D5CDD505-2E9C-101B-9397-08002B2CF9AE}" pid="8" name="MSIP_Label_034a106e-6316-442c-ad35-738afd673d2b_ContentBits">
    <vt:lpwstr>0</vt:lpwstr>
  </property>
</Properties>
</file>